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30" r:id="rId75"/>
    <p:sldId id="329" r:id="rId7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ECONOMICS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ECONOMICS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ECONOMICS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ECONOMICS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why scarcity and choice are basic economic problems faced by every society.[12.1A]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the impact of U.S. imports and exports on the United States and its trading partners.[12.3C]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compare the effects of free trade and trade barriers on economic activities.[12.4A]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evaluate the benefits and costs of participation in international free-trade agreements.[12.4B]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the effects of changes in exchange rates on imports and exports.[12.4C]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describe the basic characteristics of economic systems, including property rights, incentives, economic freedom, competition, and the role of government.[12.5A]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compare the free enterprise system, socialism, and communism using the basic characteristics of economic systems.[12.5B]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examine current examples of free enterprise, socialist, and communist economic systems.[12.5C]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understand that the terms free enterprise, free market, and capitalism are synonymous terms to describe the U.S. economic system.[12.5D]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analyze the importance of various economic philosophers, including Friedrich Hayek, Milton Friedman, John Maynard Keynes, and Adam Smith, and their impact on the U.S. free enterprise system.[12.5E]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explain the basic characteristics of the U.S. free enterprise system, including private property, incentives, economic freedom, competition, and the limited role of government.[12.6A]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describe how societies answer the basic economic questions.[12.1B]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explain the benefits of the U.S. free enterprise system, including individual freedom of consumers and producers, variety of goods, responsive prices, investment opportunities, and the creation of wealth.[12.6B]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recent changes in the basic characteristics of the U.S. economy.[12.6C]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analyze the costs and benefits of U.S. economic policies related to the economic goals of economic growth, stability, full employment, freedom, security, equity (equal opportunity versus equal outcome), and efficiency.[12.6D]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the costs and benefits of the purchase, use, or disposal of personal and business property.[12.7A]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and evaluate examples of restrictions that the government places on the use of business and individual property.[12.7B]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interpret the roles of resource owners and firms in a circular-flow model of the economy and provide real-world examples to illustrate elements of the model.[12.8A]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how government actions affect the circular-flow model.[12.8B]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how the circular-flow model is affected by the rest of the world.[12.8C]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describe characteristics and give examples of pure competition, monopolistic competition, oligopoly, and monopoly.[12.9A]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 and evaluate ordinances and regulations that apply to the establishment and operation of various types of businesses.[12.9B]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describe the economic factors of production.[12.1C]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interpret economic data, including unemployment rate, gross domestic product, gross domestic product per capita as a measure of national wealth, and rate of inflation.[12.10A]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business cycles using key economic indicators.[12.10B]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how productivity relates to growth.[12.11A]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how technology relates to growth.[12.11B]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how trade relates to growth.[12.11C]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describe the functions of money.[12.12A]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describe the characteristics of money, including commodity money, fiat money, and representative money.[12.12B]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examine the positive and negative aspects of barter, currency, credit cards, and debit cards.[12.12C]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the structure of the Federal Reserve System.[12.13A]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analyze the three basic tools used to implement U.S. monetary policy, including reserve requirements, the discount rate and the federal funds rate target, and open-market operations.[12.13B]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interpret a production-possibilities curve and explain the concepts of opportunity costs and scarcity.[12.1D]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how the actions of the Federal Reserve System affect the nation's money supply.[12.13C]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the decline in value of the U.S. dollar, including the abandonment of the gold standard.[12.13D]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economic concepts in the U.S. Constitution, including property rights and taxation.[12.14A]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describe the role of government in the U.S. free enterprise system and the changes in that role over time.[12.14B]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evaluate government rules and regulations in the U.S. free enterprise system.[12.14C]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types of taxes at the local, state, and national levels and the economic importance of each.[12.15A]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the categories of revenues and expenditures in the U.S. federal budget.[12.15B]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the impact of fiscal policy decisions on the economy.[12.15C]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the characteristics of sole proprietorships, partnerships, and corporations.[12.16A]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the advantages and disadvantages of sole proprietorships, partnerships, and corporations.[12.16B]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understand the effect of changes in price on the quantity demanded and quantity supplied.[12.2A]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the economic rights and responsibilities of businesses, including those involved in starting a small business.[12.16C]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how corporations raise money through stocks and bonds.[12.16D]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the functions of financial institutions and how they affect households and businesses.[12.17A]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how the amount of savings in an economy is the basis of capital formation.[12.17B]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the role of interest and risk in allocating savings to its most productive use.[12.17C]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examine the types of accounts available to consumers from financial institutions and the risks, monetary costs, and benefits of maintaining these accounts.[12.17D]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assess ways to be a wise investor in the stock market and in other personal investment options.[12.18A]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how to begin a savings program.[12.18B]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examine investment options available in a personal retirement plan.[12.18C]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demonstrate how to maintain a checking account, including reconciling a bank statement.[12.18D]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the non-price determinants that create changes in supply and demand, which result in a new equilibrium price.[12.2B]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the types of loans available to consumers.[12.18E]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the responsibilities and obligations of borrowing money.[12.18F]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develop strategies to become a low-risk borrower by improving one's personal credit score.[12.18G]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examine ways to avoid and eliminate credit card debt.[12.19A]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evaluate the costs and benefits of declaring personal bankruptcy.[12.19B]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evaluate the costs and benefits of buying insurance.[12.19C]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evaluate the costs and benefits of charitable giving.[12.19D]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evaluate the costs and benefits of renting a home.[12.20A]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evaluate the costs and benefits of buying a home.[12.20B]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assess the financial aspects of making the transition from renting to home ownership.[12.20C]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interpret a supply-and-demand graph using supply-and-demand schedules.[12.2C]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understand how to complete the Free Application for Federal Student Aid (FAFSA) </a:t>
            </a:r>
          </a:p>
          <a:p>
            <a:r>
              <a:rPr lang="en-US" dirty="0" smtClean="0"/>
              <a:t>provided by the United States Department of </a:t>
            </a:r>
            <a:r>
              <a:rPr lang="en-US" dirty="0" smtClean="0"/>
              <a:t>Education</a:t>
            </a:r>
            <a:r>
              <a:rPr lang="en-US" dirty="0" smtClean="0"/>
              <a:t> .[</a:t>
            </a:r>
            <a:r>
              <a:rPr lang="en-US" dirty="0" smtClean="0"/>
              <a:t>12.21A]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research and evaluate various scholarship opportunities such as those from state </a:t>
            </a:r>
          </a:p>
          <a:p>
            <a:r>
              <a:rPr lang="en-US" dirty="0" smtClean="0"/>
              <a:t>governments, schools, employers, individuals, private companies, nonprofits, and </a:t>
            </a:r>
          </a:p>
          <a:p>
            <a:r>
              <a:rPr lang="en-US" dirty="0" smtClean="0"/>
              <a:t>professional </a:t>
            </a:r>
            <a:r>
              <a:rPr lang="en-US" dirty="0" smtClean="0"/>
              <a:t>organizations</a:t>
            </a:r>
            <a:r>
              <a:rPr lang="en-US" dirty="0" smtClean="0"/>
              <a:t> .[</a:t>
            </a:r>
            <a:r>
              <a:rPr lang="en-US" dirty="0" smtClean="0"/>
              <a:t>12.21B]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and compare student grant </a:t>
            </a:r>
            <a:r>
              <a:rPr lang="en-US" dirty="0" smtClean="0"/>
              <a:t>options.[12.21C]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analyze and compare student loan options, including private and federal </a:t>
            </a:r>
            <a:r>
              <a:rPr lang="en-US" dirty="0" smtClean="0"/>
              <a:t>loans.[12.21D]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research and evaluate various work-study program </a:t>
            </a:r>
            <a:r>
              <a:rPr lang="en-US" dirty="0" smtClean="0"/>
              <a:t>opportunities.[12.21E]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investigate nontraditional methods of paying for college or postsecondary education </a:t>
            </a:r>
            <a:r>
              <a:rPr lang="en-US" dirty="0" smtClean="0"/>
              <a:t>and training.[12.21F]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explain the concepts of absolute and comparative advantages.[12.3A]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apply the concept of comparative advantage to explain why and how countries trade.[12.3B]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1534</Words>
  <Application>Microsoft Office PowerPoint</Application>
  <PresentationFormat>On-screen Show (4:3)</PresentationFormat>
  <Paragraphs>229</Paragraphs>
  <Slides>75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10</cp:revision>
  <dcterms:created xsi:type="dcterms:W3CDTF">2014-10-20T16:17:28Z</dcterms:created>
  <dcterms:modified xsi:type="dcterms:W3CDTF">2014-11-17T20:45:12Z</dcterms:modified>
</cp:coreProperties>
</file>